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Proxima Nova"/>
      <p:regular r:id="rId25"/>
      <p:bold r:id="rId26"/>
      <p:italic r:id="rId27"/>
      <p:boldItalic r:id="rId28"/>
    </p:embeddedFont>
    <p:embeddedFont>
      <p:font typeface="Proxima Nova Semibold"/>
      <p:regular r:id="rId29"/>
      <p:bold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555A854-4D0B-4DF7-9C8A-6A3ED0F91CE9}">
  <a:tblStyle styleId="{F555A854-4D0B-4DF7-9C8A-6A3ED0F91CE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roximaNova-bold.fntdata"/><Relationship Id="rId25" Type="http://schemas.openxmlformats.org/officeDocument/2006/relationships/font" Target="fonts/ProximaNova-regular.fntdata"/><Relationship Id="rId28" Type="http://schemas.openxmlformats.org/officeDocument/2006/relationships/font" Target="fonts/ProximaNova-boldItalic.fntdata"/><Relationship Id="rId27" Type="http://schemas.openxmlformats.org/officeDocument/2006/relationships/font" Target="fonts/ProximaNova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roximaNovaSemibol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roximaNovaSemibold-boldItalic.fntdata"/><Relationship Id="rId30" Type="http://schemas.openxmlformats.org/officeDocument/2006/relationships/font" Target="fonts/ProximaNovaSemibold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b7364fd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4b7364fd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4b7364fde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4b7364fde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4b7364fde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4b7364fde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b7364fde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4b7364fde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b7364fde9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4b7364fde9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52197535f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52197535f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52197535f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52197535f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b7364fde9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4b7364fde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b7364fde9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4b7364fde9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7364fd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b7364fd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b7364fd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b7364fd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2197531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2197531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b7364fd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b7364fd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4b7364fde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4b7364fde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4b7364fde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4b7364fde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2197535f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2197535f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b7364fde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b7364fde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задания №2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ДНК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Можно сделать лучше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константы, типы и глобальные переменные</a:t>
            </a:r>
            <a:endParaRPr/>
          </a:p>
        </p:txBody>
      </p:sp>
      <p:pic>
        <p:nvPicPr>
          <p:cNvPr id="114" name="Google Shape;1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086350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</a:t>
            </a:r>
            <a:r>
              <a:rPr lang="ru"/>
              <a:t>бработк</a:t>
            </a:r>
            <a:r>
              <a:rPr lang="ru"/>
              <a:t>у</a:t>
            </a:r>
            <a:r>
              <a:rPr lang="ru"/>
              <a:t> неправильной записи</a:t>
            </a:r>
            <a:endParaRPr/>
          </a:p>
        </p:txBody>
      </p:sp>
      <p:pic>
        <p:nvPicPr>
          <p:cNvPr id="120" name="Google Shape;12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111924" cy="331153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4"/>
          <p:cNvSpPr/>
          <p:nvPr/>
        </p:nvSpPr>
        <p:spPr>
          <a:xfrm>
            <a:off x="229550" y="1759325"/>
            <a:ext cx="2211900" cy="705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4"/>
          <p:cNvSpPr/>
          <p:nvPr/>
        </p:nvSpPr>
        <p:spPr>
          <a:xfrm>
            <a:off x="706250" y="3283525"/>
            <a:ext cx="2211900" cy="72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основной блок программы</a:t>
            </a:r>
            <a:endParaRPr/>
          </a:p>
        </p:txBody>
      </p:sp>
      <p:pic>
        <p:nvPicPr>
          <p:cNvPr id="128" name="Google Shape;1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229475" cy="22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поиска палиндромов</a:t>
            </a:r>
            <a:endParaRPr/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819814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проверки на уникальность</a:t>
            </a:r>
            <a:endParaRPr/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8" cy="252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проверки на палиндром</a:t>
            </a:r>
            <a:endParaRPr/>
          </a:p>
        </p:txBody>
      </p:sp>
      <p:pic>
        <p:nvPicPr>
          <p:cNvPr id="146" name="Google Shape;14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848225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изменилось</a:t>
            </a:r>
            <a:endParaRPr/>
          </a:p>
        </p:txBody>
      </p:sp>
      <p:sp>
        <p:nvSpPr>
          <p:cNvPr id="152" name="Google Shape;152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Теперь мы можем: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Проверить является ли строка палиндромом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Проверить уникальность палиндрома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Обрабатываем ошибки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Вы работаете в биотехнологической компании, которая разрабатывает алгоритмы для анализа цепочек ДНК. В процессе исследований биоинженеры представляют последовательности фрагментов ДНК в виде квадратных матриц, где каждая клетка содержит символ нуклеотида (A, T, C, G).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60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Было замечено, что некоторые виды мутаций проявляются как палиндромные последовательности нуклеотидов вдоль строки, столбца или диагонали. Палиндром — это биологический маркер симметричной мутации, и его наличие может указывать на потенциально нестабильные участки ДНК. Необходимо найти все палиндромы.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вход программа принимает размер матрицы N (2 &lt;= N &lt;= 10), потом на N строках по N символов нуклеотидов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A, T, C, G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). Необходимо найти все палиндромы (слова, читающиеся одинаково слева направо и справа налево), которые можно получить: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 строках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 столбцах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главных диагоналях (из левого верхнего в правый нижний угол и наоборот)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Гарантируется, что матрица вводится нужного размера.</a:t>
            </a:r>
            <a:endParaRPr sz="20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выходных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После нахождения всех уникальных палиндромов, программа выводит их в алфавитном порядке.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палиндромов нет,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‘NONE’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в матрице попадется символ, не являющийся  нуклеотидом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A, T, C, G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N не входит в допустимый диапазон,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20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входных и выходных данных</a:t>
            </a:r>
            <a:endParaRPr/>
          </a:p>
        </p:txBody>
      </p:sp>
      <p:graphicFrame>
        <p:nvGraphicFramePr>
          <p:cNvPr id="79" name="Google Shape;79;p17"/>
          <p:cNvGraphicFramePr/>
          <p:nvPr/>
        </p:nvGraphicFramePr>
        <p:xfrm>
          <a:off x="371525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{F555A854-4D0B-4DF7-9C8A-6A3ED0F91CE9}</a:tableStyleId>
              </a:tblPr>
              <a:tblGrid>
                <a:gridCol w="788200"/>
                <a:gridCol w="1658250"/>
                <a:gridCol w="58491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Ввод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Вывод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Объяснение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CGC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CGC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присутствуют только палиндромы в строках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AAA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присутствуют палиндромы в строках (ACA, CAC), в столбцах (ACA, CAC) и на главных диагоналях (AAA), после проверки на уникальность и сортировке остаются AAA, ACA, 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ATCG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AAAC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GTAA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NONE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отсутствуют палиндромы.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ABCD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EFGH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IJKL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MNOP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матрице присутствуют символы, не являющиеся  нуклеотидами (A, T, C, G)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52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Размер матрицы не может превышать 10.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2966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9700"/>
            <a:ext cx="7234901" cy="295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01425"/>
            <a:ext cx="845820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заготовки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можем: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Считывать нашу матрицу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Выводить нашу матрицу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Сортировать палиндромы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Но: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обработки ошибок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палиндромов(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