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Proxima Nova"/>
      <p:regular r:id="rId24"/>
      <p:bold r:id="rId25"/>
      <p:italic r:id="rId26"/>
      <p:boldItalic r:id="rId27"/>
    </p:embeddedFont>
    <p:embeddedFont>
      <p:font typeface="Proxima Nova Semibold"/>
      <p:regular r:id="rId28"/>
      <p:bold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FF2D29-97AF-49B7-A3B1-DBF1835F5089}">
  <a:tblStyle styleId="{69FF2D29-97AF-49B7-A3B1-DBF1835F50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ProximaNova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roximaNova-italic.fntdata"/><Relationship Id="rId25" Type="http://schemas.openxmlformats.org/officeDocument/2006/relationships/font" Target="fonts/ProximaNova-bold.fntdata"/><Relationship Id="rId28" Type="http://schemas.openxmlformats.org/officeDocument/2006/relationships/font" Target="fonts/ProximaNovaSemibold-regular.fntdata"/><Relationship Id="rId27" Type="http://schemas.openxmlformats.org/officeDocument/2006/relationships/font" Target="fonts/ProximaNova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roximaNovaSemibold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ProximaNovaSemibold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b7364fde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4b7364fde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4b7364fde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4b7364fde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4b7364fde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4b7364fde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b7364fde9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4b7364fde9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b7364fde9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4b7364fde9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4b7364fde9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4b7364fde9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b7364fde9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4b7364fde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b7364fde9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4b7364fde9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7364fd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b7364fd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b7364fd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b7364fd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2197531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2197531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b7364fd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b7364fd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4b7364fde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4b7364fde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4b7364fde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4b7364fde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b7364fde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b7364fde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b7364fd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b7364fd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задания №3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Система обнаружения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константы, типы и глобальные переменные</a:t>
            </a:r>
            <a:endParaRPr/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37358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</a:t>
            </a:r>
            <a:r>
              <a:rPr lang="ru"/>
              <a:t>бработк</a:t>
            </a:r>
            <a:r>
              <a:rPr lang="ru"/>
              <a:t>у</a:t>
            </a:r>
            <a:r>
              <a:rPr lang="ru"/>
              <a:t> неправильной записи</a:t>
            </a:r>
            <a:endParaRPr/>
          </a:p>
        </p:txBody>
      </p:sp>
      <p:pic>
        <p:nvPicPr>
          <p:cNvPr id="114" name="Google Shape;1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70125"/>
            <a:ext cx="4349850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3"/>
          <p:cNvSpPr/>
          <p:nvPr/>
        </p:nvSpPr>
        <p:spPr>
          <a:xfrm>
            <a:off x="406900" y="2022975"/>
            <a:ext cx="4254900" cy="69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3"/>
          <p:cNvSpPr/>
          <p:nvPr/>
        </p:nvSpPr>
        <p:spPr>
          <a:xfrm>
            <a:off x="888775" y="3565200"/>
            <a:ext cx="1735200" cy="72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основной блок программы</a:t>
            </a:r>
            <a:endParaRPr/>
          </a:p>
        </p:txBody>
      </p:sp>
      <p:pic>
        <p:nvPicPr>
          <p:cNvPr id="122" name="Google Shape;1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70125"/>
            <a:ext cx="5336550" cy="37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симуляции работы датчиков</a:t>
            </a:r>
            <a:endParaRPr/>
          </a:p>
        </p:txBody>
      </p:sp>
      <p:pic>
        <p:nvPicPr>
          <p:cNvPr id="128" name="Google Shape;1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102900" cy="28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4381500" y="2046900"/>
            <a:ext cx="4590600" cy="10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220"/>
              <a:t>Добавляем функцию симуляции работы конкретного датчика</a:t>
            </a:r>
            <a:endParaRPr sz="2220"/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076700" cy="47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311700" y="445025"/>
            <a:ext cx="8520600" cy="9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520"/>
              <a:t>Добавляем процедуру, подсчитывающую количество обнаруженных датчиков</a:t>
            </a:r>
            <a:endParaRPr sz="2520"/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51225"/>
            <a:ext cx="6400800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изменилось</a:t>
            </a:r>
            <a:endParaRPr/>
          </a:p>
        </p:txBody>
      </p:sp>
      <p:sp>
        <p:nvSpPr>
          <p:cNvPr id="146" name="Google Shape;14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Теперь мы: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Можем провести симуляцию работы датчиков, не затрагивая введенное поле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Можем провести симуляцию работы конкретного датчика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Обрабатываем ошибки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складе установлены датчики, ориентированные в одном из четырёх направлений (вверх, вниз, влево, вправо). Эти датчики испускают сигналы в выбранном направлении для сканирования коридоров. Сигнал продвигается по прямой, пока не встретит препятствие в виде стены или не выйдет за границы склада. Если на пути сигнала находится другой датчик, система фиксирует его и помечает как "обнаруженный". Задача — смоделировать прохождение сигнала от каждого датчика и определить, какие объекты будут зафиксированы системой.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Необходимо промоделировать испускание сигналов датчиками: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сигнал попадает в другой датчик, этот датчик помечается как обнаруженный (латинский символ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‘O’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сигнал попадает в стену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‘|’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или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‘-’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 или выходит за границы склада, ничего не происходит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Сигналы в конечную точку прилетают мгновенно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входных данных: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вход программе подаются два числа N и M  — длина и ширина склада. N и M находятся в диапазоне от 2 до 10. Затем вводится план склада размером N×M, состоящее из символов: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Стены: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‘|’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(вертикальная стена)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‘-’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(горизонтальная стена)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Пустое пространство: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‘.’</a:t>
            </a:r>
            <a:endParaRPr b="1"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Датчики: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‘&gt;’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вправо)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‘&lt;’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влево)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‘^’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Датчик, ориентированный вверх)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‘v’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вниз)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Гарантируется, что план склада вводится нужного размера.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выходных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код выполнен успешно, то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○"/>
            </a:pP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первой строчке пишется количество обнаруженных датчиков, если их нет, то написать </a:t>
            </a:r>
            <a:r>
              <a:rPr b="1"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‘NONE’</a:t>
            </a: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○"/>
            </a:pP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Показать склад после моделирования сигналов (с отображением обнаруженных датчиков).</a:t>
            </a:r>
            <a:endParaRPr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встречен неопознанный символ,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N или M не входит в допустимый диапазон,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входных и выходных данных</a:t>
            </a:r>
            <a:endParaRPr/>
          </a:p>
        </p:txBody>
      </p:sp>
      <p:graphicFrame>
        <p:nvGraphicFramePr>
          <p:cNvPr id="79" name="Google Shape;79;p17"/>
          <p:cNvGraphicFramePr/>
          <p:nvPr/>
        </p:nvGraphicFramePr>
        <p:xfrm>
          <a:off x="311675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{69FF2D29-97AF-49B7-A3B1-DBF1835F5089}</a:tableStyleId>
              </a:tblPr>
              <a:tblGrid>
                <a:gridCol w="1349525"/>
                <a:gridCol w="3546400"/>
                <a:gridCol w="35464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Ввод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Вывод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Объяснение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5 7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.&gt;&gt;...&lt;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.-...-.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.^...&lt;.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2 3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2 7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.&gt;O...O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.-...-.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.O...&lt;.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Датчики с позиций (2;3) и (2;7) попали друг в друга. 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(2;2) попал в (2;3).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(4;2) попал в стену.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(6;6) попал в (4;2)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&lt;&gt;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NONE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&lt;&gt;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Ни один из датчиков не попал в другие датчики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&gt;!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Неопознанный символ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Размер склада не должен превышать 10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14105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461494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заготовки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имеем: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Процедура, считывающая поле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Процедура, печатающая поле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Но: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обработки ошибок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 реализована работа датчиков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Можно сделать лучше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