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c18f239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c18f239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2c18f239c4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2c18f239c4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c18f239c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2c18f239c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2c18f239c4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2c18f239c4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2c18f239c4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2c18f239c4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2c18f239c4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2c18f239c4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2c18f239c4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2c18f239c4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2c18f239c4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2c18f239c4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2c18f239c4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2c18f239c4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2c18f239c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2c18f239c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2c18f239c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2c18f239c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2c18f239c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2c18f239c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2c18f239c4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2c18f239c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2c18f239c4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2c18f239c4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2c18f239c4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2c18f239c4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2c18f239c4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2c18f239c4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2c18f239c4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2c18f239c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47233" y="13930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Разбор задания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“Угадай слово”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Напишем свою процедуру ввода слова</a:t>
            </a:r>
            <a:endParaRPr/>
          </a:p>
        </p:txBody>
      </p:sp>
      <p:sp>
        <p:nvSpPr>
          <p:cNvPr id="108" name="Google Shape;108;p22"/>
          <p:cNvSpPr txBox="1"/>
          <p:nvPr/>
        </p:nvSpPr>
        <p:spPr>
          <a:xfrm>
            <a:off x="489000" y="1380375"/>
            <a:ext cx="79044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 PlayerHasAttempts AND NOT PlayerWin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BEGIN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ReadWord(PlayerWord);</a:t>
            </a:r>
            <a:endParaRPr b="1"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IF PlayerWord = HiddenWord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THEN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PlayerWin := TRUE     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ELSE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GuessTriesCount := GuessTriesCount + 1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PlayerHasAttempts := GuessTriesCount &lt; 6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END;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Напишем свою процедуру ввода слова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192975" y="1246900"/>
            <a:ext cx="8810100" cy="350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PROCEDURE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ReadWord(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WordStr: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WordReadSuccessful: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REPEAT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READLN(WordStr);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WordReadSuccessful := LENGTH(WordStr) = SecretWordLength;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 NOT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WordReadSuccessful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WRITELN(‘</a:t>
            </a:r>
            <a:r>
              <a:rPr lang="en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INVALID WORD LENGTH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’)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UNTIL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WordReadSuccessful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Ответ на введенное слово</a:t>
            </a:r>
            <a:endParaRPr/>
          </a:p>
        </p:txBody>
      </p:sp>
      <p:pic>
        <p:nvPicPr>
          <p:cNvPr id="120" name="Google Shape;12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3925" y="1827213"/>
            <a:ext cx="3409950" cy="183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Ответ на введенное слово</a:t>
            </a:r>
            <a:endParaRPr/>
          </a:p>
        </p:txBody>
      </p:sp>
      <p:sp>
        <p:nvSpPr>
          <p:cNvPr id="126" name="Google Shape;126;p25"/>
          <p:cNvSpPr txBox="1"/>
          <p:nvPr/>
        </p:nvSpPr>
        <p:spPr>
          <a:xfrm>
            <a:off x="468275" y="1544125"/>
            <a:ext cx="810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PROCEDURE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Guess(PlayerWord, SecretWord: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GuessResult: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Ответ на введенное слово</a:t>
            </a:r>
            <a:endParaRPr/>
          </a:p>
        </p:txBody>
      </p:sp>
      <p:sp>
        <p:nvSpPr>
          <p:cNvPr id="132" name="Google Shape;132;p26"/>
          <p:cNvSpPr txBox="1"/>
          <p:nvPr/>
        </p:nvSpPr>
        <p:spPr>
          <a:xfrm>
            <a:off x="612700" y="1122000"/>
            <a:ext cx="81078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PROCEDURE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Guess(PlayerWord, SecretWord: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GuessResult: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I: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INTEGER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GuessResult := </a:t>
            </a:r>
            <a:r>
              <a:rPr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''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 := </a:t>
            </a:r>
            <a:r>
              <a:rPr lang="en" sz="1100">
                <a:solidFill>
                  <a:srgbClr val="1750E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TO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LENGTH(PlayerWord)</a:t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BEGIN</a:t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Ответ на введенное слово</a:t>
            </a:r>
            <a:endParaRPr/>
          </a:p>
        </p:txBody>
      </p:sp>
      <p:sp>
        <p:nvSpPr>
          <p:cNvPr id="138" name="Google Shape;138;p27"/>
          <p:cNvSpPr txBox="1"/>
          <p:nvPr/>
        </p:nvSpPr>
        <p:spPr>
          <a:xfrm>
            <a:off x="612700" y="1122000"/>
            <a:ext cx="81078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PROCEDURE Guess(PlayerWord, SecretWord: STRING; VAR GuessResult: STRING);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I: INTEGER;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GuessResult := '';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FOR I := 1 TO LENGTH(PlayerWord)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DO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BEGIN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GuessResult := GuessResult + PlayerWord[I];</a:t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PlayerWord[I] = SecretWord[I] </a:t>
            </a:r>
            <a:r>
              <a:rPr b="1"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{Буквы совпали}</a:t>
            </a:r>
            <a:endParaRPr b="1" sz="1100">
              <a:solidFill>
                <a:srgbClr val="067D1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GuessResult := GuessResult + </a:t>
            </a:r>
            <a:r>
              <a:rPr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‘+’</a:t>
            </a:r>
            <a:endParaRPr sz="1100">
              <a:solidFill>
                <a:srgbClr val="067D1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 IF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POS(PlayerWord[I], SecretWord) &gt; </a:t>
            </a:r>
            <a:r>
              <a:rPr lang="en" sz="1100">
                <a:solidFill>
                  <a:srgbClr val="1750E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 </a:t>
            </a:r>
            <a:r>
              <a:rPr b="1"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{Поиск буквы в строке}</a:t>
            </a:r>
            <a:endParaRPr b="1" sz="1100">
              <a:solidFill>
                <a:srgbClr val="067D1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GuessResult := GuessResult + </a:t>
            </a:r>
            <a:r>
              <a:rPr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‘*’</a:t>
            </a:r>
            <a:endParaRPr sz="1100">
              <a:solidFill>
                <a:srgbClr val="067D1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1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GuessResult := GuessResult + </a:t>
            </a:r>
            <a:r>
              <a:rPr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‘-’ </a:t>
            </a:r>
            <a:r>
              <a:rPr b="1" lang="en" sz="1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{Буква не найдена :(}</a:t>
            </a:r>
            <a:endParaRPr b="1" sz="1100">
              <a:solidFill>
                <a:srgbClr val="067D1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END;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END;</a:t>
            </a:r>
            <a:endParaRPr sz="1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Ответ на введенное слово</a:t>
            </a:r>
            <a:endParaRPr/>
          </a:p>
        </p:txBody>
      </p:sp>
      <p:sp>
        <p:nvSpPr>
          <p:cNvPr id="144" name="Google Shape;144;p28"/>
          <p:cNvSpPr txBox="1"/>
          <p:nvPr/>
        </p:nvSpPr>
        <p:spPr>
          <a:xfrm>
            <a:off x="653150" y="1068775"/>
            <a:ext cx="7674300" cy="33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 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PlayerHasAttempts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NOT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PlayerWin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BEGIN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READ(PlayerWord);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PlayerWord = HiddenWord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PlayerWin :=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TRUE     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ELSE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BEGIN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b="1"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(PlayerWord, HiddenWord, GuessInfo) 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WRITELN(</a:t>
            </a:r>
            <a:r>
              <a:rPr b="1"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GuessInfo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GuessTriesCount := GuessTriesCount + </a:t>
            </a:r>
            <a:r>
              <a:rPr lang="en" sz="1800">
                <a:solidFill>
                  <a:srgbClr val="1750E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endParaRPr sz="1800">
              <a:solidFill>
                <a:srgbClr val="1750EB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END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PlayerHasAttempts := GuessTriesCount &lt;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6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 txBox="1"/>
          <p:nvPr>
            <p:ph type="title"/>
          </p:nvPr>
        </p:nvSpPr>
        <p:spPr>
          <a:xfrm>
            <a:off x="3391200" y="2285400"/>
            <a:ext cx="2349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20"/>
              <a:t>Вопросы</a:t>
            </a:r>
            <a:endParaRPr sz="382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Каркас программы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517950" y="1160200"/>
            <a:ext cx="9279300" cy="38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PROGRAM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GuessTheWord;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CONST</a:t>
            </a:r>
            <a:endParaRPr sz="2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SecretWordLength = </a:t>
            </a:r>
            <a:r>
              <a:rPr lang="en" sz="2100">
                <a:solidFill>
                  <a:srgbClr val="1750E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endParaRPr sz="2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SecretWord: </a:t>
            </a: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 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 sz="2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READLN(SecretWord);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LENGTH(SecretWord) = SecretWordLength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2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WRITELN(</a:t>
            </a:r>
            <a:r>
              <a:rPr lang="en" sz="2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'SUCCESS'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endParaRPr sz="21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WRITELN(</a:t>
            </a:r>
            <a:r>
              <a:rPr lang="en" sz="21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'ERROR'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27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Каркас программы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5"/>
          <p:cNvSpPr txBox="1"/>
          <p:nvPr>
            <p:ph idx="1" type="body"/>
          </p:nvPr>
        </p:nvSpPr>
        <p:spPr>
          <a:xfrm>
            <a:off x="517950" y="1160200"/>
            <a:ext cx="9279300" cy="38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PROGRAM GuessTheWord;</a:t>
            </a:r>
            <a:endParaRPr sz="2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CONST</a:t>
            </a:r>
            <a:endParaRPr sz="2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SecretWordLength = 5;</a:t>
            </a:r>
            <a:endParaRPr sz="2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endParaRPr sz="2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SecretWord: STRING; </a:t>
            </a:r>
            <a:endParaRPr sz="2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 sz="2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READLN(SecretWord);</a:t>
            </a:r>
            <a:endParaRPr sz="21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IF LENGTH(SecretWord) = SecretWordLength</a:t>
            </a:r>
            <a:endParaRPr sz="2100"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THEN</a:t>
            </a:r>
            <a:endParaRPr sz="2100"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21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StartGame(SecretWord)</a:t>
            </a:r>
            <a:endParaRPr sz="21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ELSE</a:t>
            </a:r>
            <a:endParaRPr sz="2100"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WRITELN('ERROR')</a:t>
            </a:r>
            <a:endParaRPr sz="2100"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END.</a:t>
            </a:r>
            <a:endParaRPr sz="2100"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30000"/>
              </a:lnSpc>
              <a:spcBef>
                <a:spcPts val="1200"/>
              </a:spcBef>
              <a:spcAft>
                <a:spcPts val="1200"/>
              </a:spcAft>
              <a:buSzPts val="275"/>
              <a:buNone/>
            </a:pPr>
            <a:r>
              <a:t/>
            </a:r>
            <a:endParaRPr sz="27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Процедура игрового цикла</a:t>
            </a:r>
            <a:endParaRPr/>
          </a:p>
        </p:txBody>
      </p:sp>
      <p:sp>
        <p:nvSpPr>
          <p:cNvPr id="72" name="Google Shape;72;p16"/>
          <p:cNvSpPr txBox="1"/>
          <p:nvPr>
            <p:ph idx="1" type="body"/>
          </p:nvPr>
        </p:nvSpPr>
        <p:spPr>
          <a:xfrm>
            <a:off x="645725" y="1194950"/>
            <a:ext cx="6242400" cy="341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PROCEDURE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StartGame(HiddenWord: STRING);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PlayerWord: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PlayerWin: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PlayerWin :=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NOT PlayerWin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BEGIN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READ(PlayerWord);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PlayerWord = HiddenWord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PlayerWin := TRUE;</a:t>
            </a:r>
            <a:endParaRPr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WRITELN(</a:t>
            </a:r>
            <a:r>
              <a:rPr lang="en">
                <a:solidFill>
                  <a:srgbClr val="067D17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'SUCCESS'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Добавим попытки</a:t>
            </a:r>
            <a:endParaRPr/>
          </a:p>
        </p:txBody>
      </p:sp>
      <p:sp>
        <p:nvSpPr>
          <p:cNvPr id="78" name="Google Shape;78;p17"/>
          <p:cNvSpPr txBox="1"/>
          <p:nvPr/>
        </p:nvSpPr>
        <p:spPr>
          <a:xfrm>
            <a:off x="779325" y="1239475"/>
            <a:ext cx="6558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PROCEDURE 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StartGame(HiddenWord: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VAR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PlayerWord: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GuessTriesCount: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INTEGER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PlayerWin: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PlayerHasAttempts: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 sz="18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PlayerWin :=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FALSE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PlayerHasAttempts := </a:t>
            </a:r>
            <a:r>
              <a:rPr lang="en" sz="18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GuessTriesCount := </a:t>
            </a:r>
            <a:r>
              <a:rPr lang="en" sz="1800">
                <a:solidFill>
                  <a:srgbClr val="1750E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Добавим попытки</a:t>
            </a:r>
            <a:endParaRPr/>
          </a:p>
        </p:txBody>
      </p:sp>
      <p:sp>
        <p:nvSpPr>
          <p:cNvPr id="84" name="Google Shape;84;p18"/>
          <p:cNvSpPr txBox="1"/>
          <p:nvPr/>
        </p:nvSpPr>
        <p:spPr>
          <a:xfrm>
            <a:off x="705100" y="1313700"/>
            <a:ext cx="7748700" cy="32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PlayerHasAttempts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NOT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PlayerWin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BEGIN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READ(PlayerWord);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PlayerWord = HiddenWord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PlayerWin :=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TRUE     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ELSE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GuessTriesCount := GuessTriesCount + </a:t>
            </a:r>
            <a:r>
              <a:rPr lang="en" sz="1900">
                <a:solidFill>
                  <a:srgbClr val="1750EB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PlayerHasAttempts := GuessTriesCount &lt;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6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Вывод итогового сообщения</a:t>
            </a:r>
            <a:endParaRPr/>
          </a:p>
        </p:txBody>
      </p:sp>
      <p:sp>
        <p:nvSpPr>
          <p:cNvPr id="90" name="Google Shape;90;p19"/>
          <p:cNvSpPr txBox="1"/>
          <p:nvPr>
            <p:ph idx="1" type="body"/>
          </p:nvPr>
        </p:nvSpPr>
        <p:spPr>
          <a:xfrm>
            <a:off x="534400" y="1261750"/>
            <a:ext cx="7364400" cy="277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PROCEDURE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PrintResultMessage(PlayerWin: BOOLEAN);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BEGIN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IF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PlayerWin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THEN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WRITELN(</a:t>
            </a:r>
            <a:r>
              <a:rPr lang="en" sz="19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'SUCCESS'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ELSE</a:t>
            </a:r>
            <a:endParaRPr sz="1900">
              <a:solidFill>
                <a:srgbClr val="0033B3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WRITELN(</a:t>
            </a:r>
            <a:r>
              <a:rPr lang="en" sz="1900">
                <a:solidFill>
                  <a:srgbClr val="067D1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'YOU LOSE'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rgbClr val="0033B3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</a:t>
            </a:r>
            <a:r>
              <a:rPr lang="en" sz="19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9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Вывод итогового сообщения</a:t>
            </a:r>
            <a:endParaRPr/>
          </a:p>
        </p:txBody>
      </p:sp>
      <p:sp>
        <p:nvSpPr>
          <p:cNvPr id="96" name="Google Shape;96;p20"/>
          <p:cNvSpPr txBox="1"/>
          <p:nvPr/>
        </p:nvSpPr>
        <p:spPr>
          <a:xfrm>
            <a:off x="460175" y="1061350"/>
            <a:ext cx="8283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WHILE PlayerHasAttempts AND NOT PlayerWin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DO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BEGIN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ReadWord(PlayerWord);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IF PlayerWord = HiddenWord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THEN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PlayerWin := TRUE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ELSE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GuessTriesCount := GuessTriesCount + 1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PlayerHasAttempts := GuessTriesCount &lt; AvailableAttemptsCount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END;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PrintResultMessage(PlayerWin)</a:t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B7B7B7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END;</a:t>
            </a:r>
            <a:endParaRPr>
              <a:solidFill>
                <a:srgbClr val="B7B7B7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Слова длиной в 5 букв</a:t>
            </a:r>
            <a:endParaRPr/>
          </a:p>
        </p:txBody>
      </p:sp>
      <p:sp>
        <p:nvSpPr>
          <p:cNvPr id="102" name="Google Shape;102;p21"/>
          <p:cNvSpPr txBox="1"/>
          <p:nvPr/>
        </p:nvSpPr>
        <p:spPr>
          <a:xfrm>
            <a:off x="497275" y="1395350"/>
            <a:ext cx="8193900" cy="31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WHILE PlayerHasAttempts AND NOT PlayerWin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BEGIN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b="1" lang="en" sz="1800">
                <a:solidFill>
                  <a:srgbClr val="080808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READ(PlayerWord);</a:t>
            </a:r>
            <a:endParaRPr b="1" sz="1800">
              <a:solidFill>
                <a:srgbClr val="080808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IF PlayerWord = HiddenWord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THEN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PlayerWin := TRUE     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ELSE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GuessTriesCount := GuessTriesCount + 1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PlayerHasAttempts := GuessTriesCount &lt; 6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999999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END;</a:t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</a:endParaRPr>
          </a:p>
          <a:p>
            <a:pPr indent="0" lvl="0" marL="0" rtl="0" algn="l">
              <a:lnSpc>
                <a:spcPct val="2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rgbClr val="999999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