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2c25dbcff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2c25dbcff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2c25dbcffb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2c25dbcffb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c25dbcffb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2c25dbcffb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2c25dbcffb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2c25dbcffb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2c25dbcffb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2c25dbcffb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2c25dbcffb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2c25dbcffb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2c25dbcffb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2c25dbcff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2c25dbcffb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2c25dbcffb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2c25dbcffb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2c25dbcffb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2c25dbcffb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2c25dbcff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2c25dbcffb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2c25dbcffb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2c25dbcffb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2c25dbcffb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2c25dbcffb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2c25dbcffb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2c25dbcffb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2c25dbcffb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47233" y="13930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Разбор задания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“Морской бой”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311700" y="445025"/>
            <a:ext cx="2401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Достаточно ли свободного места для корабля?</a:t>
            </a:r>
            <a:endParaRPr/>
          </a:p>
        </p:txBody>
      </p:sp>
      <p:pic>
        <p:nvPicPr>
          <p:cNvPr id="108" name="Google Shape;10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8950" y="74300"/>
            <a:ext cx="6442239" cy="506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Ставим корабль</a:t>
            </a:r>
            <a:endParaRPr/>
          </a:p>
        </p:txBody>
      </p:sp>
      <p:pic>
        <p:nvPicPr>
          <p:cNvPr id="114" name="Google Shape;11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358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Ставим корабль</a:t>
            </a:r>
            <a:endParaRPr/>
          </a:p>
        </p:txBody>
      </p:sp>
      <p:pic>
        <p:nvPicPr>
          <p:cNvPr id="120" name="Google Shape;12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2200" y="110200"/>
            <a:ext cx="5111810" cy="503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1300900" y="445025"/>
            <a:ext cx="2468700" cy="14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Добавляем обработку ошибок</a:t>
            </a:r>
            <a:endParaRPr/>
          </a:p>
        </p:txBody>
      </p:sp>
      <p:pic>
        <p:nvPicPr>
          <p:cNvPr id="126" name="Google Shape;12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9600" y="152400"/>
            <a:ext cx="4223229" cy="4991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 txBox="1"/>
          <p:nvPr>
            <p:ph type="title"/>
          </p:nvPr>
        </p:nvSpPr>
        <p:spPr>
          <a:xfrm>
            <a:off x="3391200" y="2285400"/>
            <a:ext cx="2349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820"/>
              <a:t>Вопросы</a:t>
            </a:r>
            <a:endParaRPr sz="382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2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Каркас программы</a:t>
            </a:r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49600"/>
            <a:ext cx="8839201" cy="358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Считывание информации о корабле</a:t>
            </a:r>
            <a:endParaRPr/>
          </a:p>
        </p:txBody>
      </p:sp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358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Считывание информации о корабле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900" y="1393250"/>
            <a:ext cx="7696200" cy="298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Проверка на выход корабля за границы поля</a:t>
            </a:r>
            <a:endParaRPr/>
          </a:p>
        </p:txBody>
      </p:sp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358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Проверка на выход корабля за границы поля</a:t>
            </a:r>
            <a:endParaRPr/>
          </a:p>
        </p:txBody>
      </p:sp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0338" y="1214750"/>
            <a:ext cx="3743325" cy="371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Проверка на выход корабля за границы поля</a:t>
            </a:r>
            <a:endParaRPr/>
          </a:p>
        </p:txBody>
      </p:sp>
      <p:pic>
        <p:nvPicPr>
          <p:cNvPr id="90" name="Google Shape;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14750"/>
            <a:ext cx="8839202" cy="3386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Достаточно ли свободного места для корабля?</a:t>
            </a:r>
            <a:endParaRPr/>
          </a:p>
        </p:txBody>
      </p:sp>
      <p:pic>
        <p:nvPicPr>
          <p:cNvPr id="96" name="Google Shape;9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201" cy="3580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Достаточно ли свободного места для корабля?</a:t>
            </a:r>
            <a:endParaRPr/>
          </a:p>
        </p:txBody>
      </p:sp>
      <p:pic>
        <p:nvPicPr>
          <p:cNvPr id="102" name="Google Shape;10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0338" y="1158950"/>
            <a:ext cx="3743325" cy="371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